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7" r:id="rId71"/>
    <p:sldId id="328" r:id="rId72"/>
    <p:sldId id="329" r:id="rId73"/>
    <p:sldId id="330" r:id="rId74"/>
    <p:sldId id="331" r:id="rId75"/>
    <p:sldId id="332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88D2-8484-CF89-A098-53F81E52B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050E7-1B5D-3562-97AA-B148EAFB7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96C84-C614-8918-5AEC-F15BD37B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2459C-CF22-532E-2F4C-C465933BA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0200C-2CCC-0BFC-A702-7DACEE70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81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3B81-C236-00CB-9E6C-20A87856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77BD0-E870-7AA5-F0CF-027616E36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8AE1D-1329-6A15-AD41-2136CCA7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54369-187F-D590-30B3-B3888408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D88AE-152F-D84A-F662-D2AD4791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61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AFAB47-825C-E00A-6FDD-B8BB248F4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2CEAA-4824-9A11-EF4D-F480ACC86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BE883-40D7-65F8-4E08-243ED06B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4A73-B180-3BC3-F07C-A5CE4F45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8A1DB-6E41-F572-B860-C4F6EB17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8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16A2-DA38-C4DB-A663-B5855CD0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61DA-577B-8B0B-19C2-070C756C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60355-E3C3-FFF2-10C0-D6031409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DB261-CD0F-2F6A-5104-B87725B2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553A-A319-00D7-C72A-D94666C1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0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F9B7-7B40-6AFA-57A3-0022F8B9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A17F8-EE9A-082F-6D7C-0D4D3EAE4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0C2E7-FC3A-A1BE-6FE8-84F2ADC5C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F61D9-E597-3619-11EC-9D740E11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15F8B-0CC0-1490-00D0-06C241FF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50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24F0-ED19-1487-12C8-2CCAE515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957E0-3FE2-37A5-DE1B-F6D1A067C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C2F44-D52F-9C52-0282-3E91F7013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10A8F-C905-046A-68C8-10DD6A35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29D3-7055-0359-8032-6FFEEA47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1573C-51D1-DECC-7397-4A859BC1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55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7894-D9D8-E999-F0E8-2370AB29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AE72-1C79-64F4-CA6F-3FE00ACD8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B7B22-AE47-4468-EBA1-D8C6CA901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58C4D-42DE-1405-A75F-56B502374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E7A15-9EEA-21EE-793F-AF7502171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0C75A-C3DF-7DB7-8D33-5E1DA402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C9897-3FCD-DD61-8C29-395CDA51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F9933D-A8D8-2957-A164-169E2E25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0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E116-6283-AB58-C0F4-3E8E62AB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93042E-079E-958B-B82F-9F5B7941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054C0C-63EC-0A1E-9850-B4B28D57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6B573-B134-30B9-207D-53A041B5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56F3E-860C-8875-9D50-9FD80F0B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B477F-4034-C9F5-AB3D-B9E5BB0F4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B2E02-13BE-8F19-E1DD-4E64B3A1E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38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E90E-6B42-8E26-A2F4-A9F2FAA9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FB34A-5830-2248-0418-9C8DA78FC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7B3D4-E2D3-1519-FB66-5F1B8B67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A7A90-ECDE-AA6C-C0B0-C17487A49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60F22-8537-6A3A-26EC-7F22ED46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A4B9C-31A3-AFA5-EA60-987615C4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28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0FDD-EFAD-B333-CAC2-6238A8BA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E166D-80A2-748D-DC57-786469A6ED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33A4D-D4E5-6155-E92F-E81B7D9C6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0DA37-031D-5C87-1642-2923EBFC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583D4-92E2-7BBA-40DA-D31C505A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CBF47-4855-D9E8-0AE8-0BF6DE69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14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F95C-4C4E-3C25-B129-48DFAC66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CE2B2-3407-BBC4-A939-B43C209D1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729E0-0EFA-A272-1FDB-76B66419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760C-0D2C-46E4-8198-2FCBF1686FFB}" type="datetimeFigureOut">
              <a:rPr lang="zh-CN" altLang="en-US" smtClean="0"/>
              <a:t>2022/5/11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B41D5-C28E-60F0-B5AA-E893B2060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B5780-793A-03A9-B097-7804526E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42DDA-A122-4C61-A5F6-968344239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3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D70A-9ED5-DEFF-E076-15F042D022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Python data science Toolbox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160B3-53A8-86E1-8BD0-8D06BA32B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40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76D85-CA9D-E82A-EEAF-CE08DA7A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0" y="337691"/>
            <a:ext cx="1004075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8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9C877-F435-184E-C2A6-9D264CD7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" y="124718"/>
            <a:ext cx="638264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8AA5D8-BCBD-30E6-4A5E-5BF247F6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16" y="282503"/>
            <a:ext cx="630643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8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F25A25-B549-2F4E-7868-4229329B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0" y="176995"/>
            <a:ext cx="667795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1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94048-880E-6F78-2279-E3A2E877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8" y="210041"/>
            <a:ext cx="6677957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1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1021EE-2D33-3F97-F8C5-FB287CB7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7" y="214710"/>
            <a:ext cx="6335009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44157-E8BE-3101-B249-5C3E605A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909286"/>
            <a:ext cx="11050542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55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4D5C6-8A5B-0DA1-332E-93724EE1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51" y="126427"/>
            <a:ext cx="10155067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8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2124E-B51D-4874-A1D8-2824971F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004549"/>
            <a:ext cx="9259592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34AD2-AF0A-33BD-0E52-26417100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56" y="316455"/>
            <a:ext cx="4953691" cy="2619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14493-391C-9CF7-42BB-0CA4A7332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64" y="1408701"/>
            <a:ext cx="639216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7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0DC0D-363D-4648-7723-6EAB2202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65" y="134946"/>
            <a:ext cx="5325218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50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2B28F-03C1-1B9B-9657-C984D165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47" y="0"/>
            <a:ext cx="10353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8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7F637-038F-E7B7-9767-CA5E07F3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32863"/>
            <a:ext cx="1090764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56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7AF0B-16DE-6147-BD0D-E9A556EE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35" y="190048"/>
            <a:ext cx="6344535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3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C4A8D-0FA9-BF94-D1E3-EE074010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33" y="2009577"/>
            <a:ext cx="525853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2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C76097-1A48-91B9-28FC-C66A2D52B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63" y="522148"/>
            <a:ext cx="6611273" cy="3305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CB793C-F366-02A6-CC7F-ECA6563EACF6}"/>
              </a:ext>
            </a:extLst>
          </p:cNvPr>
          <p:cNvSpPr txBox="1"/>
          <p:nvPr/>
        </p:nvSpPr>
        <p:spPr>
          <a:xfrm>
            <a:off x="7223760" y="3429000"/>
            <a:ext cx="273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Such as print(), sum()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727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304EA-C095-1391-81F1-309CEBA4C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66" y="482465"/>
            <a:ext cx="6535062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9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6B637-B2ED-DF08-21BF-3C035EA8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54" y="624133"/>
            <a:ext cx="6439799" cy="4277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D6BFC9-FBC3-E359-2BCE-E0577537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020" y="781033"/>
            <a:ext cx="5660980" cy="3963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F5D98A-32D1-C8EB-E3FC-16F719C83FC9}"/>
              </a:ext>
            </a:extLst>
          </p:cNvPr>
          <p:cNvSpPr txBox="1"/>
          <p:nvPr/>
        </p:nvSpPr>
        <p:spPr>
          <a:xfrm>
            <a:off x="746854" y="4901455"/>
            <a:ext cx="357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Defaulting function first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A213-345E-3A11-A15B-EBA601949A5A}"/>
              </a:ext>
            </a:extLst>
          </p:cNvPr>
          <p:cNvSpPr txBox="1"/>
          <p:nvPr/>
        </p:nvSpPr>
        <p:spPr>
          <a:xfrm>
            <a:off x="7315200" y="5134708"/>
            <a:ext cx="372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we say global, then global first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898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3953F-5586-C97D-16A4-062D4E02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12" y="391024"/>
            <a:ext cx="6620799" cy="4534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F106D6-104D-5463-30AD-210834E6B590}"/>
              </a:ext>
            </a:extLst>
          </p:cNvPr>
          <p:cNvSpPr txBox="1"/>
          <p:nvPr/>
        </p:nvSpPr>
        <p:spPr>
          <a:xfrm>
            <a:off x="2560320" y="3696789"/>
            <a:ext cx="353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Re-assign the “</a:t>
            </a:r>
            <a:r>
              <a:rPr lang="en-US" altLang="zh-CN" dirty="0" err="1"/>
              <a:t>new_val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B017F-6E4D-D76E-0FF0-A37292FBFC70}"/>
              </a:ext>
            </a:extLst>
          </p:cNvPr>
          <p:cNvSpPr txBox="1"/>
          <p:nvPr/>
        </p:nvSpPr>
        <p:spPr>
          <a:xfrm>
            <a:off x="8177349" y="809897"/>
            <a:ext cx="3554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 we reference a name, Search scope:</a:t>
            </a:r>
          </a:p>
          <a:p>
            <a:r>
              <a:rPr lang="en-US" altLang="zh-CN" dirty="0"/>
              <a:t>First local</a:t>
            </a:r>
          </a:p>
          <a:p>
            <a:r>
              <a:rPr lang="en-US" altLang="zh-CN" dirty="0"/>
              <a:t>Then </a:t>
            </a:r>
            <a:r>
              <a:rPr lang="en-US" altLang="zh-CN" dirty="0" err="1"/>
              <a:t>glolbal</a:t>
            </a:r>
            <a:endParaRPr lang="en-US" altLang="zh-CN" dirty="0"/>
          </a:p>
          <a:p>
            <a:r>
              <a:rPr lang="en-US" altLang="zh-CN" dirty="0"/>
              <a:t>If the name is in neither, Then built-in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152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EB6D9C-9706-F943-87CA-D27AF0F1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467"/>
            <a:ext cx="7276011" cy="4958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4160-4323-D698-4033-66526EE40454}"/>
              </a:ext>
            </a:extLst>
          </p:cNvPr>
          <p:cNvSpPr txBox="1"/>
          <p:nvPr/>
        </p:nvSpPr>
        <p:spPr>
          <a:xfrm>
            <a:off x="3500846" y="2377440"/>
            <a:ext cx="643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Alter the value of a global name within a function call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512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10247-97D3-15A6-9051-5F2AF518D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95" y="0"/>
            <a:ext cx="9929313" cy="686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6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59C4B-AB56-C563-6ECE-21DFCDC3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27" y="250726"/>
            <a:ext cx="4534533" cy="4658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5CD33-52CF-4CA2-F54F-F0652C60E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54" y="759733"/>
            <a:ext cx="5687219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1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B22FA-424D-FE1C-A762-EED1C350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3811"/>
            <a:ext cx="10069330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33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B4485-4F32-C354-292E-8CE9E7E7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23" y="253564"/>
            <a:ext cx="11255726" cy="52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84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31B09-3068-A510-A204-7913FEE0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22" y="2262024"/>
            <a:ext cx="5591955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36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6948B-E7B4-96D0-18DB-68E18CEC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54" y="349936"/>
            <a:ext cx="6487430" cy="4153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57836-72F6-B790-CBFC-0D038A2C7833}"/>
              </a:ext>
            </a:extLst>
          </p:cNvPr>
          <p:cNvSpPr txBox="1"/>
          <p:nvPr/>
        </p:nvSpPr>
        <p:spPr>
          <a:xfrm>
            <a:off x="7807569" y="1090246"/>
            <a:ext cx="3622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Search inner first</a:t>
            </a:r>
          </a:p>
          <a:p>
            <a:r>
              <a:rPr lang="en-US" altLang="zh-CN" dirty="0"/>
              <a:t>Then outer function</a:t>
            </a:r>
          </a:p>
          <a:p>
            <a:r>
              <a:rPr lang="en-US" altLang="zh-CN" dirty="0"/>
              <a:t>Then global</a:t>
            </a:r>
          </a:p>
          <a:p>
            <a:r>
              <a:rPr lang="en-US" altLang="zh-CN" dirty="0"/>
              <a:t>Then built 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9985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6F162-9A95-435A-1288-3109AC08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76" y="173700"/>
            <a:ext cx="666843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3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1DFA35-618F-E344-E937-9D4AECED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42" y="243647"/>
            <a:ext cx="7536376" cy="55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9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81CA6-39D8-8CC1-27D2-D142F1F3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9" y="154256"/>
            <a:ext cx="5087060" cy="489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C5353-A6C1-128C-0877-DC9A7A04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046" y="1444293"/>
            <a:ext cx="4372585" cy="301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A017C-DFA3-F705-01AE-6B6FD25B2869}"/>
              </a:ext>
            </a:extLst>
          </p:cNvPr>
          <p:cNvSpPr txBox="1"/>
          <p:nvPr/>
        </p:nvSpPr>
        <p:spPr>
          <a:xfrm>
            <a:off x="8212015" y="4765431"/>
            <a:ext cx="364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LEGB rules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EDA6F-D9C9-77CC-1279-1DBD786CD3FB}"/>
              </a:ext>
            </a:extLst>
          </p:cNvPr>
          <p:cNvSpPr txBox="1"/>
          <p:nvPr/>
        </p:nvSpPr>
        <p:spPr>
          <a:xfrm>
            <a:off x="6694571" y="5436055"/>
            <a:ext cx="50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Also note: assigning names will only create or change local names.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753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5A8DD-B69C-1923-FE97-6E128A8C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0" y="226813"/>
            <a:ext cx="11634050" cy="548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46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FFD1B6-76AC-DEB8-F780-A795C1FE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1" y="177323"/>
            <a:ext cx="11970992" cy="62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87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762F4-0221-A3C9-B100-B3FA17CC3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5"/>
            <a:ext cx="12125345" cy="61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1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AB3B0-FC97-BAAB-8798-95DBD13F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82" y="199846"/>
            <a:ext cx="533474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8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B7C17-B187-9B20-BFFB-58887965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2" y="300964"/>
            <a:ext cx="5306165" cy="245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60A55C-113E-F9BC-A40D-59A7323E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097" y="725772"/>
            <a:ext cx="6201640" cy="4667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D16CD-3CC5-7880-21E6-18BC4F448253}"/>
              </a:ext>
            </a:extLst>
          </p:cNvPr>
          <p:cNvSpPr txBox="1"/>
          <p:nvPr/>
        </p:nvSpPr>
        <p:spPr>
          <a:xfrm>
            <a:off x="9937206" y="1066808"/>
            <a:ext cx="167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Second argument default as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976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39945-42E0-A1CE-FBAC-B2994AD8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1" y="264918"/>
            <a:ext cx="7705434" cy="5523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F37B0-34CB-A9A2-CDD4-9E5DE7F624D5}"/>
              </a:ext>
            </a:extLst>
          </p:cNvPr>
          <p:cNvSpPr txBox="1"/>
          <p:nvPr/>
        </p:nvSpPr>
        <p:spPr>
          <a:xfrm>
            <a:off x="6191794" y="1828800"/>
            <a:ext cx="2991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sure</a:t>
            </a:r>
            <a:r>
              <a:rPr lang="zh-CN" altLang="en-US" dirty="0"/>
              <a:t> </a:t>
            </a:r>
            <a:r>
              <a:rPr lang="en-US" altLang="zh-CN" dirty="0"/>
              <a:t>how many arguments, no matter how many arguments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7925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F5D31-BC73-C426-CB0A-965B7E95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63135" cy="657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25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CF58B-E3C4-0FDD-AC91-CCCCA691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7" y="399818"/>
            <a:ext cx="5808883" cy="289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19A43D-406A-1319-E05A-916E3E0F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81" y="2047491"/>
            <a:ext cx="6763694" cy="4410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02A37-175C-DBBB-CB7C-A720837B42DE}"/>
              </a:ext>
            </a:extLst>
          </p:cNvPr>
          <p:cNvSpPr txBox="1"/>
          <p:nvPr/>
        </p:nvSpPr>
        <p:spPr>
          <a:xfrm>
            <a:off x="6518366" y="399818"/>
            <a:ext cx="3174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Double star to pass an arbitrary number of keyword argument, also </a:t>
            </a:r>
            <a:r>
              <a:rPr lang="en-US" altLang="zh-CN" dirty="0" err="1"/>
              <a:t>kwargs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812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2939E-EB1E-E406-2281-981E90F8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5" y="0"/>
            <a:ext cx="10542959" cy="66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2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2009AE-44AC-2FA1-DE09-DBF88FF8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3" y="138371"/>
            <a:ext cx="11358484" cy="631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79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9ADE9-3772-EA10-3741-01EEA8A6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0" y="61442"/>
            <a:ext cx="10269383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0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46C96-1E48-928C-2CBC-A8D91662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13811"/>
            <a:ext cx="11069595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62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3334D-FF39-A5FA-31FB-79ECFB4C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38" y="288306"/>
            <a:ext cx="5973009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42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A26B7-89EA-235E-E014-13CC7BAB9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81806" cy="67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9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E4071-90B3-5270-B0F9-048C966B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068"/>
            <a:ext cx="646837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08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7AACC-C0E6-339D-5C3D-E1F5BE67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66205"/>
            <a:ext cx="1120296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90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428A7-6F7B-D677-4C8C-DE426A1E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2395393"/>
            <a:ext cx="5477639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25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80523-3825-4A0B-E8A8-0B7B9846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46" y="266259"/>
            <a:ext cx="639216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65F6A1-D0A7-5CDD-7BFC-871E7EB9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2" y="254283"/>
            <a:ext cx="634453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7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2B676-1434-8C6F-6B72-A7F38113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412837" cy="5468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35493-51B4-9D45-2642-E387CE214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715" y="0"/>
            <a:ext cx="5059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69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A4919-CBE8-31F8-68F4-4ED9987F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37626"/>
            <a:ext cx="9974067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19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7A106-C31F-C861-2846-A1178F802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79" y="0"/>
            <a:ext cx="10100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81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584BF-4CD6-F095-0F44-813599876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79" y="0"/>
            <a:ext cx="10100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BB04B-465D-AEB6-6BBE-E0BE098F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18574"/>
            <a:ext cx="10840963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38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E78F6-1569-91F8-3E18-BD62EC973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0711" cy="64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0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2D0B8-8EAC-2B0A-466D-0C8F74CBE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6" y="135391"/>
            <a:ext cx="8797984" cy="567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1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A6BED-C2B1-C75D-53EF-D37EF749E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9" y="780680"/>
            <a:ext cx="5125165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30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3548F-9B77-3E59-235D-33C915F4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430"/>
            <a:ext cx="6763694" cy="379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4F633-3E48-2B19-11AF-BA9B1038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38" y="513943"/>
            <a:ext cx="5544324" cy="291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9206E-03EB-D981-FEEE-9D9D81DC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42" y="4216909"/>
            <a:ext cx="6106377" cy="1781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B1B6BA-41ED-34EF-0846-E49C29BE88C7}"/>
              </a:ext>
            </a:extLst>
          </p:cNvPr>
          <p:cNvSpPr txBox="1"/>
          <p:nvPr/>
        </p:nvSpPr>
        <p:spPr>
          <a:xfrm>
            <a:off x="7367954" y="5152292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Value error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057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DA2FF-C618-7248-78D0-9DF938E0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4" y="87923"/>
            <a:ext cx="6211167" cy="457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E3EEF-76B2-97BA-9006-0011080A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235" y="3249995"/>
            <a:ext cx="6382641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9790C-7AE1-C913-28A2-FA754CB4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9" y="0"/>
            <a:ext cx="6687483" cy="3153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23B0D-C49C-72D9-AB85-22C17864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03" y="1742613"/>
            <a:ext cx="5896708" cy="44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68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CBBA8-E3D7-420B-91EF-90574A1A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6" y="0"/>
            <a:ext cx="6392167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30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07337-745C-5DEF-57E5-B9D278EF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6" y="210336"/>
            <a:ext cx="6487430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4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5A2E7-9289-1737-9DE6-E997FE27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8" y="161628"/>
            <a:ext cx="6506483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85059E-C40C-BD00-9936-97A9D716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86" y="0"/>
            <a:ext cx="1024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36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D6646-A960-1D05-E5EA-5C2EC77A7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6" y="162282"/>
            <a:ext cx="11787558" cy="61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74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8CADA-E236-CE34-5720-A996CE15E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3" y="345500"/>
            <a:ext cx="679227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0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EFE8F-7629-BA50-CABA-616F05207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456785"/>
            <a:ext cx="7230484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75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26A0-CE74-0627-6171-ED05B09B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ighlight>
                  <a:srgbClr val="FFFF00"/>
                </a:highlight>
              </a:rPr>
              <a:t>Two ways to write error messages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4BD42-DBF4-2908-2692-78EDC0964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Try and except syntax</a:t>
            </a: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E1ADF-0663-E2CF-92DF-DBCE5FC53A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BF815-D29D-2D84-D64A-1C4D67FB2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Use “raise”</a:t>
            </a:r>
            <a:endParaRPr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535ED-AA1D-3E55-D2BA-3D38784BA0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66321-A5A6-E069-1548-EAD494319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505075"/>
            <a:ext cx="4544059" cy="3848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9B718-5D11-08A4-5D66-1BA0E60B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5075"/>
            <a:ext cx="5639587" cy="32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2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7F1E31-3724-248C-8A8F-C74E8713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4" y="84908"/>
            <a:ext cx="11297422" cy="62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15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000FA-87F8-1B5B-D9CD-4F9BF679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3" y="80495"/>
            <a:ext cx="9593014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830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0EF05-E637-8697-3C50-A4A7D3741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83" y="0"/>
            <a:ext cx="11032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311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7102B-FBAC-251A-8DA7-40AFBFAB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13" y="392087"/>
            <a:ext cx="663985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628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859C0-D8C0-916F-89B3-7C8B1304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8" y="2038156"/>
            <a:ext cx="6506483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A08A9-F1E8-5B9C-56C9-0E139EE4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4" y="226481"/>
            <a:ext cx="650648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5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33DC8-239F-2FBD-7DC9-D5B5634D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99"/>
            <a:ext cx="9754961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76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132</Words>
  <Application>Microsoft Office PowerPoint</Application>
  <PresentationFormat>Widescreen</PresentationFormat>
  <Paragraphs>23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等线</vt:lpstr>
      <vt:lpstr>等线 Light</vt:lpstr>
      <vt:lpstr>Arial</vt:lpstr>
      <vt:lpstr>Office Theme</vt:lpstr>
      <vt:lpstr>Python data science Toolbox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ways to write error messages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data science Toolbox</dc:title>
  <dc:creator>Clivia Kong</dc:creator>
  <cp:lastModifiedBy>Clivia Kong</cp:lastModifiedBy>
  <cp:revision>7</cp:revision>
  <dcterms:created xsi:type="dcterms:W3CDTF">2022-05-08T10:24:09Z</dcterms:created>
  <dcterms:modified xsi:type="dcterms:W3CDTF">2022-05-11T11:55:33Z</dcterms:modified>
</cp:coreProperties>
</file>